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1" r:id="rId4"/>
    <p:sldId id="263" r:id="rId5"/>
    <p:sldId id="264" r:id="rId6"/>
    <p:sldId id="266" r:id="rId7"/>
    <p:sldId id="268" r:id="rId8"/>
    <p:sldId id="272" r:id="rId9"/>
    <p:sldId id="267" r:id="rId10"/>
    <p:sldId id="269" r:id="rId11"/>
    <p:sldId id="27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42CB0-C271-DA41-93A8-43420CFA3577}" v="72" dt="2022-12-13T18:42:39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67712"/>
  </p:normalViewPr>
  <p:slideViewPr>
    <p:cSldViewPr snapToGrid="0">
      <p:cViewPr varScale="1">
        <p:scale>
          <a:sx n="106" d="100"/>
          <a:sy n="106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kota Bryan" userId="4051388e-66e7-40ac-b0c8-2b6e9a290a0d" providerId="ADAL" clId="{02542CB0-C271-DA41-93A8-43420CFA3577}"/>
    <pc:docChg chg="undo custSel addSld delSld modSld sldOrd">
      <pc:chgData name="Dakota Bryan" userId="4051388e-66e7-40ac-b0c8-2b6e9a290a0d" providerId="ADAL" clId="{02542CB0-C271-DA41-93A8-43420CFA3577}" dt="2022-12-13T18:43:04.372" v="1426" actId="1076"/>
      <pc:docMkLst>
        <pc:docMk/>
      </pc:docMkLst>
      <pc:sldChg chg="modSp mod modNotesTx">
        <pc:chgData name="Dakota Bryan" userId="4051388e-66e7-40ac-b0c8-2b6e9a290a0d" providerId="ADAL" clId="{02542CB0-C271-DA41-93A8-43420CFA3577}" dt="2022-12-13T17:02:29.765" v="1387" actId="20577"/>
        <pc:sldMkLst>
          <pc:docMk/>
          <pc:sldMk cId="654347372" sldId="256"/>
        </pc:sldMkLst>
        <pc:spChg chg="mod">
          <ac:chgData name="Dakota Bryan" userId="4051388e-66e7-40ac-b0c8-2b6e9a290a0d" providerId="ADAL" clId="{02542CB0-C271-DA41-93A8-43420CFA3577}" dt="2022-12-13T15:04:06.540" v="1118" actId="20577"/>
          <ac:spMkLst>
            <pc:docMk/>
            <pc:sldMk cId="654347372" sldId="256"/>
            <ac:spMk id="2" creationId="{4D583045-DDBD-4D50-6411-B425DD04AAB5}"/>
          </ac:spMkLst>
        </pc:spChg>
        <pc:picChg chg="mod">
          <ac:chgData name="Dakota Bryan" userId="4051388e-66e7-40ac-b0c8-2b6e9a290a0d" providerId="ADAL" clId="{02542CB0-C271-DA41-93A8-43420CFA3577}" dt="2022-12-13T14:47:21.460" v="1072" actId="1076"/>
          <ac:picMkLst>
            <pc:docMk/>
            <pc:sldMk cId="654347372" sldId="256"/>
            <ac:picMk id="1032" creationId="{1F2151BF-8A1C-15DA-6EEE-0BD1C317339E}"/>
          </ac:picMkLst>
        </pc:picChg>
      </pc:sldChg>
      <pc:sldChg chg="modSp mod modNotesTx">
        <pc:chgData name="Dakota Bryan" userId="4051388e-66e7-40ac-b0c8-2b6e9a290a0d" providerId="ADAL" clId="{02542CB0-C271-DA41-93A8-43420CFA3577}" dt="2022-12-13T17:29:37.664" v="1388"/>
        <pc:sldMkLst>
          <pc:docMk/>
          <pc:sldMk cId="725055577" sldId="260"/>
        </pc:sldMkLst>
        <pc:spChg chg="mod">
          <ac:chgData name="Dakota Bryan" userId="4051388e-66e7-40ac-b0c8-2b6e9a290a0d" providerId="ADAL" clId="{02542CB0-C271-DA41-93A8-43420CFA3577}" dt="2022-12-12T21:47:26.528" v="159" actId="20577"/>
          <ac:spMkLst>
            <pc:docMk/>
            <pc:sldMk cId="725055577" sldId="260"/>
            <ac:spMk id="2" creationId="{032255B0-C77E-F6F2-17DA-C489DEC446C2}"/>
          </ac:spMkLst>
        </pc:spChg>
      </pc:sldChg>
      <pc:sldChg chg="addSp modSp mod modNotesTx">
        <pc:chgData name="Dakota Bryan" userId="4051388e-66e7-40ac-b0c8-2b6e9a290a0d" providerId="ADAL" clId="{02542CB0-C271-DA41-93A8-43420CFA3577}" dt="2022-12-13T16:52:27.883" v="1249" actId="20577"/>
        <pc:sldMkLst>
          <pc:docMk/>
          <pc:sldMk cId="1602226369" sldId="261"/>
        </pc:sldMkLst>
        <pc:picChg chg="mod">
          <ac:chgData name="Dakota Bryan" userId="4051388e-66e7-40ac-b0c8-2b6e9a290a0d" providerId="ADAL" clId="{02542CB0-C271-DA41-93A8-43420CFA3577}" dt="2022-12-13T14:47:28.539" v="1073" actId="1076"/>
          <ac:picMkLst>
            <pc:docMk/>
            <pc:sldMk cId="1602226369" sldId="261"/>
            <ac:picMk id="4" creationId="{233C836E-6839-9924-C4FB-CE0502888E0B}"/>
          </ac:picMkLst>
        </pc:picChg>
        <pc:picChg chg="add mod">
          <ac:chgData name="Dakota Bryan" userId="4051388e-66e7-40ac-b0c8-2b6e9a290a0d" providerId="ADAL" clId="{02542CB0-C271-DA41-93A8-43420CFA3577}" dt="2022-12-13T14:47:59.621" v="1080" actId="1076"/>
          <ac:picMkLst>
            <pc:docMk/>
            <pc:sldMk cId="1602226369" sldId="261"/>
            <ac:picMk id="5" creationId="{ED2AEE67-92ED-DE3E-EBF3-61931D0D4F35}"/>
          </ac:picMkLst>
        </pc:picChg>
      </pc:sldChg>
      <pc:sldChg chg="addSp delSp modSp del mod">
        <pc:chgData name="Dakota Bryan" userId="4051388e-66e7-40ac-b0c8-2b6e9a290a0d" providerId="ADAL" clId="{02542CB0-C271-DA41-93A8-43420CFA3577}" dt="2022-12-12T23:14:52.805" v="1068" actId="2696"/>
        <pc:sldMkLst>
          <pc:docMk/>
          <pc:sldMk cId="3487502535" sldId="262"/>
        </pc:sldMkLst>
        <pc:spChg chg="add del mod">
          <ac:chgData name="Dakota Bryan" userId="4051388e-66e7-40ac-b0c8-2b6e9a290a0d" providerId="ADAL" clId="{02542CB0-C271-DA41-93A8-43420CFA3577}" dt="2022-12-12T21:42:57.870" v="73" actId="478"/>
          <ac:spMkLst>
            <pc:docMk/>
            <pc:sldMk cId="3487502535" sldId="262"/>
            <ac:spMk id="3" creationId="{EBC290C8-345B-0710-6053-8D277D155B48}"/>
          </ac:spMkLst>
        </pc:spChg>
        <pc:picChg chg="add mod">
          <ac:chgData name="Dakota Bryan" userId="4051388e-66e7-40ac-b0c8-2b6e9a290a0d" providerId="ADAL" clId="{02542CB0-C271-DA41-93A8-43420CFA3577}" dt="2022-12-12T22:42:59.369" v="1011" actId="14100"/>
          <ac:picMkLst>
            <pc:docMk/>
            <pc:sldMk cId="3487502535" sldId="262"/>
            <ac:picMk id="4" creationId="{563D8292-0F87-3052-D048-166E442A4287}"/>
          </ac:picMkLst>
        </pc:picChg>
      </pc:sldChg>
      <pc:sldChg chg="modSp mod">
        <pc:chgData name="Dakota Bryan" userId="4051388e-66e7-40ac-b0c8-2b6e9a290a0d" providerId="ADAL" clId="{02542CB0-C271-DA41-93A8-43420CFA3577}" dt="2022-12-13T14:47:57.035" v="1079" actId="1076"/>
        <pc:sldMkLst>
          <pc:docMk/>
          <pc:sldMk cId="673343956" sldId="263"/>
        </pc:sldMkLst>
        <pc:picChg chg="mod">
          <ac:chgData name="Dakota Bryan" userId="4051388e-66e7-40ac-b0c8-2b6e9a290a0d" providerId="ADAL" clId="{02542CB0-C271-DA41-93A8-43420CFA3577}" dt="2022-12-13T14:47:38.685" v="1075" actId="1076"/>
          <ac:picMkLst>
            <pc:docMk/>
            <pc:sldMk cId="673343956" sldId="263"/>
            <ac:picMk id="5" creationId="{62FBC0EC-6989-A3AA-E8CC-38C621E08999}"/>
          </ac:picMkLst>
        </pc:picChg>
        <pc:picChg chg="mod">
          <ac:chgData name="Dakota Bryan" userId="4051388e-66e7-40ac-b0c8-2b6e9a290a0d" providerId="ADAL" clId="{02542CB0-C271-DA41-93A8-43420CFA3577}" dt="2022-12-13T14:47:57.035" v="1079" actId="1076"/>
          <ac:picMkLst>
            <pc:docMk/>
            <pc:sldMk cId="673343956" sldId="263"/>
            <ac:picMk id="7" creationId="{23CB61DF-85FD-3A59-2D2D-D3540B85B58A}"/>
          </ac:picMkLst>
        </pc:picChg>
      </pc:sldChg>
      <pc:sldChg chg="addSp delSp modSp mod">
        <pc:chgData name="Dakota Bryan" userId="4051388e-66e7-40ac-b0c8-2b6e9a290a0d" providerId="ADAL" clId="{02542CB0-C271-DA41-93A8-43420CFA3577}" dt="2022-12-13T14:47:50.891" v="1078" actId="1076"/>
        <pc:sldMkLst>
          <pc:docMk/>
          <pc:sldMk cId="1634132063" sldId="264"/>
        </pc:sldMkLst>
        <pc:picChg chg="add mod">
          <ac:chgData name="Dakota Bryan" userId="4051388e-66e7-40ac-b0c8-2b6e9a290a0d" providerId="ADAL" clId="{02542CB0-C271-DA41-93A8-43420CFA3577}" dt="2022-12-13T14:47:50.891" v="1078" actId="1076"/>
          <ac:picMkLst>
            <pc:docMk/>
            <pc:sldMk cId="1634132063" sldId="264"/>
            <ac:picMk id="4" creationId="{0A1E3832-B874-208B-1BF1-578D124AA503}"/>
          </ac:picMkLst>
        </pc:picChg>
        <pc:picChg chg="del">
          <ac:chgData name="Dakota Bryan" userId="4051388e-66e7-40ac-b0c8-2b6e9a290a0d" providerId="ADAL" clId="{02542CB0-C271-DA41-93A8-43420CFA3577}" dt="2022-12-12T21:39:52.075" v="5" actId="478"/>
          <ac:picMkLst>
            <pc:docMk/>
            <pc:sldMk cId="1634132063" sldId="264"/>
            <ac:picMk id="5" creationId="{62FBC0EC-6989-A3AA-E8CC-38C621E08999}"/>
          </ac:picMkLst>
        </pc:picChg>
        <pc:picChg chg="add del mod">
          <ac:chgData name="Dakota Bryan" userId="4051388e-66e7-40ac-b0c8-2b6e9a290a0d" providerId="ADAL" clId="{02542CB0-C271-DA41-93A8-43420CFA3577}" dt="2022-12-12T21:40:23.409" v="16" actId="478"/>
          <ac:picMkLst>
            <pc:docMk/>
            <pc:sldMk cId="1634132063" sldId="264"/>
            <ac:picMk id="7" creationId="{AD0022F4-0CC1-BE0E-799A-AA45B4D3DFE4}"/>
          </ac:picMkLst>
        </pc:picChg>
        <pc:picChg chg="add mod">
          <ac:chgData name="Dakota Bryan" userId="4051388e-66e7-40ac-b0c8-2b6e9a290a0d" providerId="ADAL" clId="{02542CB0-C271-DA41-93A8-43420CFA3577}" dt="2022-12-13T14:47:49.204" v="1077" actId="1076"/>
          <ac:picMkLst>
            <pc:docMk/>
            <pc:sldMk cId="1634132063" sldId="264"/>
            <ac:picMk id="9" creationId="{9AB511CF-64B1-9B3F-863F-D0467B2A9051}"/>
          </ac:picMkLst>
        </pc:picChg>
      </pc:sldChg>
      <pc:sldChg chg="del">
        <pc:chgData name="Dakota Bryan" userId="4051388e-66e7-40ac-b0c8-2b6e9a290a0d" providerId="ADAL" clId="{02542CB0-C271-DA41-93A8-43420CFA3577}" dt="2022-12-12T23:14:53.990" v="1070" actId="2696"/>
        <pc:sldMkLst>
          <pc:docMk/>
          <pc:sldMk cId="100598019" sldId="265"/>
        </pc:sldMkLst>
      </pc:sldChg>
      <pc:sldChg chg="addSp delSp add del setBg delDesignElem">
        <pc:chgData name="Dakota Bryan" userId="4051388e-66e7-40ac-b0c8-2b6e9a290a0d" providerId="ADAL" clId="{02542CB0-C271-DA41-93A8-43420CFA3577}" dt="2022-12-12T21:40:52.611" v="22"/>
        <pc:sldMkLst>
          <pc:docMk/>
          <pc:sldMk cId="610313638" sldId="266"/>
        </pc:sldMkLst>
        <pc:spChg chg="add del">
          <ac:chgData name="Dakota Bryan" userId="4051388e-66e7-40ac-b0c8-2b6e9a290a0d" providerId="ADAL" clId="{02542CB0-C271-DA41-93A8-43420CFA3577}" dt="2022-12-12T21:40:52.611" v="22"/>
          <ac:spMkLst>
            <pc:docMk/>
            <pc:sldMk cId="610313638" sldId="266"/>
            <ac:spMk id="13" creationId="{D07DD2DE-F619-49DD-B5E7-03A290FF4ED1}"/>
          </ac:spMkLst>
        </pc:spChg>
        <pc:spChg chg="add del">
          <ac:chgData name="Dakota Bryan" userId="4051388e-66e7-40ac-b0c8-2b6e9a290a0d" providerId="ADAL" clId="{02542CB0-C271-DA41-93A8-43420CFA3577}" dt="2022-12-12T21:40:52.611" v="22"/>
          <ac:spMkLst>
            <pc:docMk/>
            <pc:sldMk cId="610313638" sldId="266"/>
            <ac:spMk id="14" creationId="{A8384FB5-9ADC-4DDC-881B-597D56F5B15D}"/>
          </ac:spMkLst>
        </pc:spChg>
        <pc:spChg chg="add del">
          <ac:chgData name="Dakota Bryan" userId="4051388e-66e7-40ac-b0c8-2b6e9a290a0d" providerId="ADAL" clId="{02542CB0-C271-DA41-93A8-43420CFA3577}" dt="2022-12-12T21:40:52.611" v="22"/>
          <ac:spMkLst>
            <pc:docMk/>
            <pc:sldMk cId="610313638" sldId="266"/>
            <ac:spMk id="15" creationId="{85149191-5F60-4A28-AAFF-039F96B0F3EC}"/>
          </ac:spMkLst>
        </pc:spChg>
        <pc:spChg chg="add del">
          <ac:chgData name="Dakota Bryan" userId="4051388e-66e7-40ac-b0c8-2b6e9a290a0d" providerId="ADAL" clId="{02542CB0-C271-DA41-93A8-43420CFA3577}" dt="2022-12-12T21:40:52.611" v="22"/>
          <ac:spMkLst>
            <pc:docMk/>
            <pc:sldMk cId="610313638" sldId="266"/>
            <ac:spMk id="16" creationId="{91E5A9A7-95C6-4F4F-B00E-C82E07FE62EF}"/>
          </ac:spMkLst>
        </pc:spChg>
        <pc:spChg chg="add del">
          <ac:chgData name="Dakota Bryan" userId="4051388e-66e7-40ac-b0c8-2b6e9a290a0d" providerId="ADAL" clId="{02542CB0-C271-DA41-93A8-43420CFA3577}" dt="2022-12-12T21:40:52.611" v="22"/>
          <ac:spMkLst>
            <pc:docMk/>
            <pc:sldMk cId="610313638" sldId="266"/>
            <ac:spMk id="17" creationId="{F8260ED5-17F7-4158-B241-D51DD4CF1B7E}"/>
          </ac:spMkLst>
        </pc:spChg>
      </pc:sldChg>
      <pc:sldChg chg="addSp delSp modSp add mod">
        <pc:chgData name="Dakota Bryan" userId="4051388e-66e7-40ac-b0c8-2b6e9a290a0d" providerId="ADAL" clId="{02542CB0-C271-DA41-93A8-43420CFA3577}" dt="2022-12-13T14:48:27.040" v="1083" actId="1076"/>
        <pc:sldMkLst>
          <pc:docMk/>
          <pc:sldMk cId="1694674971" sldId="266"/>
        </pc:sldMkLst>
        <pc:spChg chg="mod">
          <ac:chgData name="Dakota Bryan" userId="4051388e-66e7-40ac-b0c8-2b6e9a290a0d" providerId="ADAL" clId="{02542CB0-C271-DA41-93A8-43420CFA3577}" dt="2022-12-12T21:41:07.712" v="42" actId="20577"/>
          <ac:spMkLst>
            <pc:docMk/>
            <pc:sldMk cId="1694674971" sldId="266"/>
            <ac:spMk id="2" creationId="{AE598903-56CF-97AC-3AC9-94CD43DC35C3}"/>
          </ac:spMkLst>
        </pc:spChg>
        <pc:picChg chg="del">
          <ac:chgData name="Dakota Bryan" userId="4051388e-66e7-40ac-b0c8-2b6e9a290a0d" providerId="ADAL" clId="{02542CB0-C271-DA41-93A8-43420CFA3577}" dt="2022-12-12T21:41:58.582" v="43" actId="478"/>
          <ac:picMkLst>
            <pc:docMk/>
            <pc:sldMk cId="1694674971" sldId="266"/>
            <ac:picMk id="4" creationId="{0A1E3832-B874-208B-1BF1-578D124AA503}"/>
          </ac:picMkLst>
        </pc:picChg>
        <pc:picChg chg="add mod">
          <ac:chgData name="Dakota Bryan" userId="4051388e-66e7-40ac-b0c8-2b6e9a290a0d" providerId="ADAL" clId="{02542CB0-C271-DA41-93A8-43420CFA3577}" dt="2022-12-13T14:48:20.052" v="1081" actId="1076"/>
          <ac:picMkLst>
            <pc:docMk/>
            <pc:sldMk cId="1694674971" sldId="266"/>
            <ac:picMk id="5" creationId="{0315C433-82CA-E5B0-BB57-735429294D47}"/>
          </ac:picMkLst>
        </pc:picChg>
        <pc:picChg chg="add mod">
          <ac:chgData name="Dakota Bryan" userId="4051388e-66e7-40ac-b0c8-2b6e9a290a0d" providerId="ADAL" clId="{02542CB0-C271-DA41-93A8-43420CFA3577}" dt="2022-12-13T14:48:27.040" v="1083" actId="1076"/>
          <ac:picMkLst>
            <pc:docMk/>
            <pc:sldMk cId="1694674971" sldId="266"/>
            <ac:picMk id="7" creationId="{B855424B-FAFE-3ADB-B6BC-50E941883D7C}"/>
          </ac:picMkLst>
        </pc:picChg>
        <pc:picChg chg="add del mod">
          <ac:chgData name="Dakota Bryan" userId="4051388e-66e7-40ac-b0c8-2b6e9a290a0d" providerId="ADAL" clId="{02542CB0-C271-DA41-93A8-43420CFA3577}" dt="2022-12-12T21:47:42.279" v="164" actId="478"/>
          <ac:picMkLst>
            <pc:docMk/>
            <pc:sldMk cId="1694674971" sldId="266"/>
            <ac:picMk id="8" creationId="{755E8AE2-F717-4D0B-F501-CCED53D706A4}"/>
          </ac:picMkLst>
        </pc:picChg>
        <pc:picChg chg="del">
          <ac:chgData name="Dakota Bryan" userId="4051388e-66e7-40ac-b0c8-2b6e9a290a0d" providerId="ADAL" clId="{02542CB0-C271-DA41-93A8-43420CFA3577}" dt="2022-12-12T21:42:04.754" v="49" actId="478"/>
          <ac:picMkLst>
            <pc:docMk/>
            <pc:sldMk cId="1694674971" sldId="266"/>
            <ac:picMk id="9" creationId="{9AB511CF-64B1-9B3F-863F-D0467B2A9051}"/>
          </ac:picMkLst>
        </pc:picChg>
      </pc:sldChg>
      <pc:sldChg chg="addSp delSp add del setBg delDesignElem">
        <pc:chgData name="Dakota Bryan" userId="4051388e-66e7-40ac-b0c8-2b6e9a290a0d" providerId="ADAL" clId="{02542CB0-C271-DA41-93A8-43420CFA3577}" dt="2022-12-12T21:43:31.068" v="76"/>
        <pc:sldMkLst>
          <pc:docMk/>
          <pc:sldMk cId="1065620626" sldId="267"/>
        </pc:sldMkLst>
        <pc:spChg chg="add del">
          <ac:chgData name="Dakota Bryan" userId="4051388e-66e7-40ac-b0c8-2b6e9a290a0d" providerId="ADAL" clId="{02542CB0-C271-DA41-93A8-43420CFA3577}" dt="2022-12-12T21:43:31.068" v="76"/>
          <ac:spMkLst>
            <pc:docMk/>
            <pc:sldMk cId="1065620626" sldId="267"/>
            <ac:spMk id="13" creationId="{D07DD2DE-F619-49DD-B5E7-03A290FF4ED1}"/>
          </ac:spMkLst>
        </pc:spChg>
        <pc:spChg chg="add del">
          <ac:chgData name="Dakota Bryan" userId="4051388e-66e7-40ac-b0c8-2b6e9a290a0d" providerId="ADAL" clId="{02542CB0-C271-DA41-93A8-43420CFA3577}" dt="2022-12-12T21:43:31.068" v="76"/>
          <ac:spMkLst>
            <pc:docMk/>
            <pc:sldMk cId="1065620626" sldId="267"/>
            <ac:spMk id="14" creationId="{A8384FB5-9ADC-4DDC-881B-597D56F5B15D}"/>
          </ac:spMkLst>
        </pc:spChg>
        <pc:spChg chg="add del">
          <ac:chgData name="Dakota Bryan" userId="4051388e-66e7-40ac-b0c8-2b6e9a290a0d" providerId="ADAL" clId="{02542CB0-C271-DA41-93A8-43420CFA3577}" dt="2022-12-12T21:43:31.068" v="76"/>
          <ac:spMkLst>
            <pc:docMk/>
            <pc:sldMk cId="1065620626" sldId="267"/>
            <ac:spMk id="15" creationId="{85149191-5F60-4A28-AAFF-039F96B0F3EC}"/>
          </ac:spMkLst>
        </pc:spChg>
        <pc:spChg chg="add del">
          <ac:chgData name="Dakota Bryan" userId="4051388e-66e7-40ac-b0c8-2b6e9a290a0d" providerId="ADAL" clId="{02542CB0-C271-DA41-93A8-43420CFA3577}" dt="2022-12-12T21:43:31.068" v="76"/>
          <ac:spMkLst>
            <pc:docMk/>
            <pc:sldMk cId="1065620626" sldId="267"/>
            <ac:spMk id="16" creationId="{91E5A9A7-95C6-4F4F-B00E-C82E07FE62EF}"/>
          </ac:spMkLst>
        </pc:spChg>
        <pc:spChg chg="add del">
          <ac:chgData name="Dakota Bryan" userId="4051388e-66e7-40ac-b0c8-2b6e9a290a0d" providerId="ADAL" clId="{02542CB0-C271-DA41-93A8-43420CFA3577}" dt="2022-12-12T21:43:31.068" v="76"/>
          <ac:spMkLst>
            <pc:docMk/>
            <pc:sldMk cId="1065620626" sldId="267"/>
            <ac:spMk id="17" creationId="{F8260ED5-17F7-4158-B241-D51DD4CF1B7E}"/>
          </ac:spMkLst>
        </pc:spChg>
      </pc:sldChg>
      <pc:sldChg chg="addSp delSp modSp add mod modNotesTx">
        <pc:chgData name="Dakota Bryan" userId="4051388e-66e7-40ac-b0c8-2b6e9a290a0d" providerId="ADAL" clId="{02542CB0-C271-DA41-93A8-43420CFA3577}" dt="2022-12-13T16:25:11.077" v="1245" actId="20577"/>
        <pc:sldMkLst>
          <pc:docMk/>
          <pc:sldMk cId="1648878325" sldId="267"/>
        </pc:sldMkLst>
        <pc:spChg chg="mod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2" creationId="{AE598903-56CF-97AC-3AC9-94CD43DC35C3}"/>
          </ac:spMkLst>
        </pc:spChg>
        <pc:spChg chg="add del mod">
          <ac:chgData name="Dakota Bryan" userId="4051388e-66e7-40ac-b0c8-2b6e9a290a0d" providerId="ADAL" clId="{02542CB0-C271-DA41-93A8-43420CFA3577}" dt="2022-12-12T21:47:01.793" v="123" actId="478"/>
          <ac:spMkLst>
            <pc:docMk/>
            <pc:sldMk cId="1648878325" sldId="267"/>
            <ac:spMk id="9" creationId="{42FA9667-149D-89D4-1A32-ECA49C1EA585}"/>
          </ac:spMkLst>
        </pc:spChg>
        <pc:spChg chg="add mod ord">
          <ac:chgData name="Dakota Bryan" userId="4051388e-66e7-40ac-b0c8-2b6e9a290a0d" providerId="ADAL" clId="{02542CB0-C271-DA41-93A8-43420CFA3577}" dt="2022-12-12T22:28:22.316" v="909" actId="26606"/>
          <ac:spMkLst>
            <pc:docMk/>
            <pc:sldMk cId="1648878325" sldId="267"/>
            <ac:spMk id="10" creationId="{E9B6305C-4AD5-CA21-49FC-D876EC67C766}"/>
          </ac:spMkLst>
        </pc:spChg>
        <pc:spChg chg="del">
          <ac:chgData name="Dakota Bryan" userId="4051388e-66e7-40ac-b0c8-2b6e9a290a0d" providerId="ADAL" clId="{02542CB0-C271-DA41-93A8-43420CFA3577}" dt="2022-12-12T21:52:30.587" v="258" actId="26606"/>
          <ac:spMkLst>
            <pc:docMk/>
            <pc:sldMk cId="1648878325" sldId="267"/>
            <ac:spMk id="13" creationId="{D07DD2DE-F619-49DD-B5E7-03A290FF4ED1}"/>
          </ac:spMkLst>
        </pc:spChg>
        <pc:spChg chg="del">
          <ac:chgData name="Dakota Bryan" userId="4051388e-66e7-40ac-b0c8-2b6e9a290a0d" providerId="ADAL" clId="{02542CB0-C271-DA41-93A8-43420CFA3577}" dt="2022-12-12T21:52:30.587" v="258" actId="26606"/>
          <ac:spMkLst>
            <pc:docMk/>
            <pc:sldMk cId="1648878325" sldId="267"/>
            <ac:spMk id="14" creationId="{A8384FB5-9ADC-4DDC-881B-597D56F5B15D}"/>
          </ac:spMkLst>
        </pc:spChg>
        <pc:spChg chg="del">
          <ac:chgData name="Dakota Bryan" userId="4051388e-66e7-40ac-b0c8-2b6e9a290a0d" providerId="ADAL" clId="{02542CB0-C271-DA41-93A8-43420CFA3577}" dt="2022-12-12T21:52:30.587" v="258" actId="26606"/>
          <ac:spMkLst>
            <pc:docMk/>
            <pc:sldMk cId="1648878325" sldId="267"/>
            <ac:spMk id="15" creationId="{85149191-5F60-4A28-AAFF-039F96B0F3EC}"/>
          </ac:spMkLst>
        </pc:spChg>
        <pc:spChg chg="del">
          <ac:chgData name="Dakota Bryan" userId="4051388e-66e7-40ac-b0c8-2b6e9a290a0d" providerId="ADAL" clId="{02542CB0-C271-DA41-93A8-43420CFA3577}" dt="2022-12-12T21:52:30.587" v="258" actId="26606"/>
          <ac:spMkLst>
            <pc:docMk/>
            <pc:sldMk cId="1648878325" sldId="267"/>
            <ac:spMk id="16" creationId="{91E5A9A7-95C6-4F4F-B00E-C82E07FE62EF}"/>
          </ac:spMkLst>
        </pc:spChg>
        <pc:spChg chg="del">
          <ac:chgData name="Dakota Bryan" userId="4051388e-66e7-40ac-b0c8-2b6e9a290a0d" providerId="ADAL" clId="{02542CB0-C271-DA41-93A8-43420CFA3577}" dt="2022-12-12T21:52:30.587" v="258" actId="26606"/>
          <ac:spMkLst>
            <pc:docMk/>
            <pc:sldMk cId="1648878325" sldId="267"/>
            <ac:spMk id="17" creationId="{F8260ED5-17F7-4158-B241-D51DD4CF1B7E}"/>
          </ac:spMkLst>
        </pc:spChg>
        <pc:spChg chg="add del">
          <ac:chgData name="Dakota Bryan" userId="4051388e-66e7-40ac-b0c8-2b6e9a290a0d" providerId="ADAL" clId="{02542CB0-C271-DA41-93A8-43420CFA3577}" dt="2022-12-12T22:23:06.510" v="857" actId="26606"/>
          <ac:spMkLst>
            <pc:docMk/>
            <pc:sldMk cId="1648878325" sldId="267"/>
            <ac:spMk id="23" creationId="{2B566528-1B12-4246-9431-5C2D7D081168}"/>
          </ac:spMkLst>
        </pc:spChg>
        <pc:spChg chg="add del mod">
          <ac:chgData name="Dakota Bryan" userId="4051388e-66e7-40ac-b0c8-2b6e9a290a0d" providerId="ADAL" clId="{02542CB0-C271-DA41-93A8-43420CFA3577}" dt="2022-12-12T22:28:18.840" v="908" actId="478"/>
          <ac:spMkLst>
            <pc:docMk/>
            <pc:sldMk cId="1648878325" sldId="267"/>
            <ac:spMk id="28" creationId="{A156DD6D-582E-6793-7971-55A7B20E0460}"/>
          </ac:spMkLst>
        </pc:spChg>
        <pc:spChg chg="add del">
          <ac:chgData name="Dakota Bryan" userId="4051388e-66e7-40ac-b0c8-2b6e9a290a0d" providerId="ADAL" clId="{02542CB0-C271-DA41-93A8-43420CFA3577}" dt="2022-12-12T22:23:06.510" v="857" actId="26606"/>
          <ac:spMkLst>
            <pc:docMk/>
            <pc:sldMk cId="1648878325" sldId="267"/>
            <ac:spMk id="29" creationId="{D3F51FEB-38FB-4F6C-9F7B-2F2AFAB65463}"/>
          </ac:spMkLst>
        </pc:spChg>
        <pc:spChg chg="add del">
          <ac:chgData name="Dakota Bryan" userId="4051388e-66e7-40ac-b0c8-2b6e9a290a0d" providerId="ADAL" clId="{02542CB0-C271-DA41-93A8-43420CFA3577}" dt="2022-12-12T22:23:06.510" v="857" actId="26606"/>
          <ac:spMkLst>
            <pc:docMk/>
            <pc:sldMk cId="1648878325" sldId="267"/>
            <ac:spMk id="31" creationId="{1E547BA6-BAE0-43BB-A7CA-60F69CE252F0}"/>
          </ac:spMkLst>
        </pc:spChg>
        <pc:spChg chg="add del">
          <ac:chgData name="Dakota Bryan" userId="4051388e-66e7-40ac-b0c8-2b6e9a290a0d" providerId="ADAL" clId="{02542CB0-C271-DA41-93A8-43420CFA3577}" dt="2022-12-12T22:23:04.475" v="854" actId="26606"/>
          <ac:spMkLst>
            <pc:docMk/>
            <pc:sldMk cId="1648878325" sldId="267"/>
            <ac:spMk id="36" creationId="{9D25F302-27C5-414F-97F8-6EA0A6C028BA}"/>
          </ac:spMkLst>
        </pc:spChg>
        <pc:spChg chg="add del">
          <ac:chgData name="Dakota Bryan" userId="4051388e-66e7-40ac-b0c8-2b6e9a290a0d" providerId="ADAL" clId="{02542CB0-C271-DA41-93A8-43420CFA3577}" dt="2022-12-12T22:23:04.475" v="854" actId="26606"/>
          <ac:spMkLst>
            <pc:docMk/>
            <pc:sldMk cId="1648878325" sldId="267"/>
            <ac:spMk id="38" creationId="{830A36F8-48C2-4842-A87B-8CE8DF4E7FD2}"/>
          </ac:spMkLst>
        </pc:spChg>
        <pc:spChg chg="add del">
          <ac:chgData name="Dakota Bryan" userId="4051388e-66e7-40ac-b0c8-2b6e9a290a0d" providerId="ADAL" clId="{02542CB0-C271-DA41-93A8-43420CFA3577}" dt="2022-12-12T22:23:04.475" v="854" actId="26606"/>
          <ac:spMkLst>
            <pc:docMk/>
            <pc:sldMk cId="1648878325" sldId="267"/>
            <ac:spMk id="40" creationId="{8F451A30-466B-4996-9BA5-CD6ABCC6D558}"/>
          </ac:spMkLst>
        </pc:spChg>
        <pc:spChg chg="add del">
          <ac:chgData name="Dakota Bryan" userId="4051388e-66e7-40ac-b0c8-2b6e9a290a0d" providerId="ADAL" clId="{02542CB0-C271-DA41-93A8-43420CFA3577}" dt="2022-12-12T22:23:06.489" v="856" actId="26606"/>
          <ac:spMkLst>
            <pc:docMk/>
            <pc:sldMk cId="1648878325" sldId="267"/>
            <ac:spMk id="42" creationId="{73DE2CFE-42F2-48F0-8706-5264E012B10C}"/>
          </ac:spMkLst>
        </pc:spChg>
        <pc:spChg chg="add del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44" creationId="{7A5F0580-5EE9-419F-96EE-B6529EF6E7D0}"/>
          </ac:spMkLst>
        </pc:spChg>
        <pc:spChg chg="add del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45" creationId="{0288C6B4-AFC3-407F-A595-EFFD38D4CCAF}"/>
          </ac:spMkLst>
        </pc:spChg>
        <pc:spChg chg="add del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46" creationId="{CF236821-17FE-429B-8D2C-08E13A64EA40}"/>
          </ac:spMkLst>
        </pc:spChg>
        <pc:spChg chg="add del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47" creationId="{C0BDBCD2-E081-43AB-9119-C55465E59757}"/>
          </ac:spMkLst>
        </pc:spChg>
        <pc:spChg chg="add del">
          <ac:chgData name="Dakota Bryan" userId="4051388e-66e7-40ac-b0c8-2b6e9a290a0d" providerId="ADAL" clId="{02542CB0-C271-DA41-93A8-43420CFA3577}" dt="2022-12-12T22:23:50.095" v="862" actId="26606"/>
          <ac:spMkLst>
            <pc:docMk/>
            <pc:sldMk cId="1648878325" sldId="267"/>
            <ac:spMk id="48" creationId="{98E79BE4-34FE-485A-98A5-92CE8F7C4743}"/>
          </ac:spMkLst>
        </pc:spChg>
        <pc:spChg chg="add del">
          <ac:chgData name="Dakota Bryan" userId="4051388e-66e7-40ac-b0c8-2b6e9a290a0d" providerId="ADAL" clId="{02542CB0-C271-DA41-93A8-43420CFA3577}" dt="2022-12-12T22:23:50.073" v="861" actId="26606"/>
          <ac:spMkLst>
            <pc:docMk/>
            <pc:sldMk cId="1648878325" sldId="267"/>
            <ac:spMk id="53" creationId="{2B97F24A-32CE-4C1C-A50D-3016B394DCFB}"/>
          </ac:spMkLst>
        </pc:spChg>
        <pc:spChg chg="add del">
          <ac:chgData name="Dakota Bryan" userId="4051388e-66e7-40ac-b0c8-2b6e9a290a0d" providerId="ADAL" clId="{02542CB0-C271-DA41-93A8-43420CFA3577}" dt="2022-12-12T22:23:50.073" v="861" actId="26606"/>
          <ac:spMkLst>
            <pc:docMk/>
            <pc:sldMk cId="1648878325" sldId="267"/>
            <ac:spMk id="55" creationId="{CD8B4F24-440B-49E9-B85D-733523DC064B}"/>
          </ac:spMkLst>
        </pc:spChg>
        <pc:spChg chg="add del">
          <ac:chgData name="Dakota Bryan" userId="4051388e-66e7-40ac-b0c8-2b6e9a290a0d" providerId="ADAL" clId="{02542CB0-C271-DA41-93A8-43420CFA3577}" dt="2022-12-12T22:28:22.316" v="909" actId="26606"/>
          <ac:spMkLst>
            <pc:docMk/>
            <pc:sldMk cId="1648878325" sldId="267"/>
            <ac:spMk id="58" creationId="{2B566528-1B12-4246-9431-5C2D7D081168}"/>
          </ac:spMkLst>
        </pc:spChg>
        <pc:spChg chg="add">
          <ac:chgData name="Dakota Bryan" userId="4051388e-66e7-40ac-b0c8-2b6e9a290a0d" providerId="ADAL" clId="{02542CB0-C271-DA41-93A8-43420CFA3577}" dt="2022-12-12T22:28:22.316" v="909" actId="26606"/>
          <ac:spMkLst>
            <pc:docMk/>
            <pc:sldMk cId="1648878325" sldId="267"/>
            <ac:spMk id="67" creationId="{2B566528-1B12-4246-9431-5C2D7D081168}"/>
          </ac:spMkLst>
        </pc:spChg>
        <pc:grpChg chg="add del">
          <ac:chgData name="Dakota Bryan" userId="4051388e-66e7-40ac-b0c8-2b6e9a290a0d" providerId="ADAL" clId="{02542CB0-C271-DA41-93A8-43420CFA3577}" dt="2022-12-12T22:23:06.510" v="857" actId="26606"/>
          <ac:grpSpMkLst>
            <pc:docMk/>
            <pc:sldMk cId="1648878325" sldId="267"/>
            <ac:grpSpMk id="25" creationId="{07EAA094-9CF6-4695-958A-33D9BCAA9474}"/>
          </ac:grpSpMkLst>
        </pc:grpChg>
        <pc:grpChg chg="add del">
          <ac:chgData name="Dakota Bryan" userId="4051388e-66e7-40ac-b0c8-2b6e9a290a0d" providerId="ADAL" clId="{02542CB0-C271-DA41-93A8-43420CFA3577}" dt="2022-12-12T22:28:22.316" v="909" actId="26606"/>
          <ac:grpSpMkLst>
            <pc:docMk/>
            <pc:sldMk cId="1648878325" sldId="267"/>
            <ac:grpSpMk id="59" creationId="{3EA7D759-6BEF-4CBD-A325-BCFA77832B3F}"/>
          </ac:grpSpMkLst>
        </pc:grpChg>
        <pc:grpChg chg="add del">
          <ac:chgData name="Dakota Bryan" userId="4051388e-66e7-40ac-b0c8-2b6e9a290a0d" providerId="ADAL" clId="{02542CB0-C271-DA41-93A8-43420CFA3577}" dt="2022-12-12T22:28:22.316" v="909" actId="26606"/>
          <ac:grpSpMkLst>
            <pc:docMk/>
            <pc:sldMk cId="1648878325" sldId="267"/>
            <ac:grpSpMk id="62" creationId="{287F69AB-2350-44E3-9076-00265B93F313}"/>
          </ac:grpSpMkLst>
        </pc:grpChg>
        <pc:grpChg chg="add">
          <ac:chgData name="Dakota Bryan" userId="4051388e-66e7-40ac-b0c8-2b6e9a290a0d" providerId="ADAL" clId="{02542CB0-C271-DA41-93A8-43420CFA3577}" dt="2022-12-12T22:28:22.316" v="909" actId="26606"/>
          <ac:grpSpMkLst>
            <pc:docMk/>
            <pc:sldMk cId="1648878325" sldId="267"/>
            <ac:grpSpMk id="69" creationId="{287F69AB-2350-44E3-9076-00265B93F313}"/>
          </ac:grpSpMkLst>
        </pc:grpChg>
        <pc:grpChg chg="add">
          <ac:chgData name="Dakota Bryan" userId="4051388e-66e7-40ac-b0c8-2b6e9a290a0d" providerId="ADAL" clId="{02542CB0-C271-DA41-93A8-43420CFA3577}" dt="2022-12-12T22:28:22.316" v="909" actId="26606"/>
          <ac:grpSpMkLst>
            <pc:docMk/>
            <pc:sldMk cId="1648878325" sldId="267"/>
            <ac:grpSpMk id="73" creationId="{3EA7D759-6BEF-4CBD-A325-BCFA77832B3F}"/>
          </ac:grpSpMkLst>
        </pc:grpChg>
        <pc:picChg chg="add del mod">
          <ac:chgData name="Dakota Bryan" userId="4051388e-66e7-40ac-b0c8-2b6e9a290a0d" providerId="ADAL" clId="{02542CB0-C271-DA41-93A8-43420CFA3577}" dt="2022-12-12T21:46:17.925" v="114" actId="478"/>
          <ac:picMkLst>
            <pc:docMk/>
            <pc:sldMk cId="1648878325" sldId="267"/>
            <ac:picMk id="4" creationId="{7D99A82B-56A0-EE90-0417-E93D6F54F313}"/>
          </ac:picMkLst>
        </pc:picChg>
        <pc:picChg chg="del">
          <ac:chgData name="Dakota Bryan" userId="4051388e-66e7-40ac-b0c8-2b6e9a290a0d" providerId="ADAL" clId="{02542CB0-C271-DA41-93A8-43420CFA3577}" dt="2022-12-12T21:45:53.221" v="108" actId="478"/>
          <ac:picMkLst>
            <pc:docMk/>
            <pc:sldMk cId="1648878325" sldId="267"/>
            <ac:picMk id="5" creationId="{0315C433-82CA-E5B0-BB57-735429294D47}"/>
          </ac:picMkLst>
        </pc:picChg>
        <pc:picChg chg="del mod">
          <ac:chgData name="Dakota Bryan" userId="4051388e-66e7-40ac-b0c8-2b6e9a290a0d" providerId="ADAL" clId="{02542CB0-C271-DA41-93A8-43420CFA3577}" dt="2022-12-12T21:45:56.696" v="112" actId="478"/>
          <ac:picMkLst>
            <pc:docMk/>
            <pc:sldMk cId="1648878325" sldId="267"/>
            <ac:picMk id="7" creationId="{B855424B-FAFE-3ADB-B6BC-50E941883D7C}"/>
          </ac:picMkLst>
        </pc:picChg>
        <pc:picChg chg="add del mod">
          <ac:chgData name="Dakota Bryan" userId="4051388e-66e7-40ac-b0c8-2b6e9a290a0d" providerId="ADAL" clId="{02542CB0-C271-DA41-93A8-43420CFA3577}" dt="2022-12-12T21:46:43.582" v="119" actId="478"/>
          <ac:picMkLst>
            <pc:docMk/>
            <pc:sldMk cId="1648878325" sldId="267"/>
            <ac:picMk id="8" creationId="{D3F6EAAD-AF7F-A396-3D3A-EFB703BE501F}"/>
          </ac:picMkLst>
        </pc:picChg>
        <pc:picChg chg="add del mod">
          <ac:chgData name="Dakota Bryan" userId="4051388e-66e7-40ac-b0c8-2b6e9a290a0d" providerId="ADAL" clId="{02542CB0-C271-DA41-93A8-43420CFA3577}" dt="2022-12-12T21:57:00.337" v="466" actId="478"/>
          <ac:picMkLst>
            <pc:docMk/>
            <pc:sldMk cId="1648878325" sldId="267"/>
            <ac:picMk id="12" creationId="{5684CF4B-6274-70C7-42F2-87AF4BFE8FD2}"/>
          </ac:picMkLst>
        </pc:picChg>
        <pc:picChg chg="add del">
          <ac:chgData name="Dakota Bryan" userId="4051388e-66e7-40ac-b0c8-2b6e9a290a0d" providerId="ADAL" clId="{02542CB0-C271-DA41-93A8-43420CFA3577}" dt="2022-12-12T21:55:02.372" v="461" actId="478"/>
          <ac:picMkLst>
            <pc:docMk/>
            <pc:sldMk cId="1648878325" sldId="267"/>
            <ac:picMk id="19" creationId="{991C8F3F-ACD7-BBDE-C019-94B5BDC2C62F}"/>
          </ac:picMkLst>
        </pc:picChg>
        <pc:picChg chg="add del mod">
          <ac:chgData name="Dakota Bryan" userId="4051388e-66e7-40ac-b0c8-2b6e9a290a0d" providerId="ADAL" clId="{02542CB0-C271-DA41-93A8-43420CFA3577}" dt="2022-12-12T22:23:20.586" v="858" actId="478"/>
          <ac:picMkLst>
            <pc:docMk/>
            <pc:sldMk cId="1648878325" sldId="267"/>
            <ac:picMk id="20" creationId="{5B26A91E-05F0-D545-87C7-A14377001396}"/>
          </ac:picMkLst>
        </pc:picChg>
        <pc:picChg chg="add mod">
          <ac:chgData name="Dakota Bryan" userId="4051388e-66e7-40ac-b0c8-2b6e9a290a0d" providerId="ADAL" clId="{02542CB0-C271-DA41-93A8-43420CFA3577}" dt="2022-12-12T22:23:50.095" v="862" actId="26606"/>
          <ac:picMkLst>
            <pc:docMk/>
            <pc:sldMk cId="1648878325" sldId="267"/>
            <ac:picMk id="22" creationId="{E95D911B-9669-023E-534B-40C114497ED7}"/>
          </ac:picMkLst>
        </pc:picChg>
      </pc:sldChg>
      <pc:sldChg chg="addSp delSp modSp add mod modNotesTx">
        <pc:chgData name="Dakota Bryan" userId="4051388e-66e7-40ac-b0c8-2b6e9a290a0d" providerId="ADAL" clId="{02542CB0-C271-DA41-93A8-43420CFA3577}" dt="2022-12-13T17:32:11.242" v="1413" actId="20577"/>
        <pc:sldMkLst>
          <pc:docMk/>
          <pc:sldMk cId="654965085" sldId="268"/>
        </pc:sldMkLst>
        <pc:spChg chg="mod">
          <ac:chgData name="Dakota Bryan" userId="4051388e-66e7-40ac-b0c8-2b6e9a290a0d" providerId="ADAL" clId="{02542CB0-C271-DA41-93A8-43420CFA3577}" dt="2022-12-12T21:48:20.184" v="178" actId="20577"/>
          <ac:spMkLst>
            <pc:docMk/>
            <pc:sldMk cId="654965085" sldId="268"/>
            <ac:spMk id="2" creationId="{AE598903-56CF-97AC-3AC9-94CD43DC35C3}"/>
          </ac:spMkLst>
        </pc:spChg>
        <pc:picChg chg="add mod">
          <ac:chgData name="Dakota Bryan" userId="4051388e-66e7-40ac-b0c8-2b6e9a290a0d" providerId="ADAL" clId="{02542CB0-C271-DA41-93A8-43420CFA3577}" dt="2022-12-13T14:48:50.371" v="1087" actId="1076"/>
          <ac:picMkLst>
            <pc:docMk/>
            <pc:sldMk cId="654965085" sldId="268"/>
            <ac:picMk id="4" creationId="{1483FBE9-6C16-55DC-8BD8-C091150B352B}"/>
          </ac:picMkLst>
        </pc:picChg>
        <pc:picChg chg="del">
          <ac:chgData name="Dakota Bryan" userId="4051388e-66e7-40ac-b0c8-2b6e9a290a0d" providerId="ADAL" clId="{02542CB0-C271-DA41-93A8-43420CFA3577}" dt="2022-12-12T21:47:51.611" v="169" actId="478"/>
          <ac:picMkLst>
            <pc:docMk/>
            <pc:sldMk cId="654965085" sldId="268"/>
            <ac:picMk id="5" creationId="{0315C433-82CA-E5B0-BB57-735429294D47}"/>
          </ac:picMkLst>
        </pc:picChg>
        <pc:picChg chg="del">
          <ac:chgData name="Dakota Bryan" userId="4051388e-66e7-40ac-b0c8-2b6e9a290a0d" providerId="ADAL" clId="{02542CB0-C271-DA41-93A8-43420CFA3577}" dt="2022-12-12T21:47:52.745" v="170" actId="478"/>
          <ac:picMkLst>
            <pc:docMk/>
            <pc:sldMk cId="654965085" sldId="268"/>
            <ac:picMk id="7" creationId="{B855424B-FAFE-3ADB-B6BC-50E941883D7C}"/>
          </ac:picMkLst>
        </pc:picChg>
        <pc:picChg chg="add mod">
          <ac:chgData name="Dakota Bryan" userId="4051388e-66e7-40ac-b0c8-2b6e9a290a0d" providerId="ADAL" clId="{02542CB0-C271-DA41-93A8-43420CFA3577}" dt="2022-12-13T14:48:53.708" v="1088" actId="1076"/>
          <ac:picMkLst>
            <pc:docMk/>
            <pc:sldMk cId="654965085" sldId="268"/>
            <ac:picMk id="8" creationId="{89F61492-4900-11E8-4477-AB70FAB5F3A1}"/>
          </ac:picMkLst>
        </pc:picChg>
      </pc:sldChg>
      <pc:sldChg chg="addSp delSp add del setBg delDesignElem">
        <pc:chgData name="Dakota Bryan" userId="4051388e-66e7-40ac-b0c8-2b6e9a290a0d" providerId="ADAL" clId="{02542CB0-C271-DA41-93A8-43420CFA3577}" dt="2022-12-12T21:47:33.617" v="162"/>
        <pc:sldMkLst>
          <pc:docMk/>
          <pc:sldMk cId="844426618" sldId="268"/>
        </pc:sldMkLst>
        <pc:spChg chg="add del">
          <ac:chgData name="Dakota Bryan" userId="4051388e-66e7-40ac-b0c8-2b6e9a290a0d" providerId="ADAL" clId="{02542CB0-C271-DA41-93A8-43420CFA3577}" dt="2022-12-12T21:47:33.617" v="162"/>
          <ac:spMkLst>
            <pc:docMk/>
            <pc:sldMk cId="844426618" sldId="268"/>
            <ac:spMk id="13" creationId="{D07DD2DE-F619-49DD-B5E7-03A290FF4ED1}"/>
          </ac:spMkLst>
        </pc:spChg>
        <pc:spChg chg="add del">
          <ac:chgData name="Dakota Bryan" userId="4051388e-66e7-40ac-b0c8-2b6e9a290a0d" providerId="ADAL" clId="{02542CB0-C271-DA41-93A8-43420CFA3577}" dt="2022-12-12T21:47:33.617" v="162"/>
          <ac:spMkLst>
            <pc:docMk/>
            <pc:sldMk cId="844426618" sldId="268"/>
            <ac:spMk id="14" creationId="{A8384FB5-9ADC-4DDC-881B-597D56F5B15D}"/>
          </ac:spMkLst>
        </pc:spChg>
        <pc:spChg chg="add del">
          <ac:chgData name="Dakota Bryan" userId="4051388e-66e7-40ac-b0c8-2b6e9a290a0d" providerId="ADAL" clId="{02542CB0-C271-DA41-93A8-43420CFA3577}" dt="2022-12-12T21:47:33.617" v="162"/>
          <ac:spMkLst>
            <pc:docMk/>
            <pc:sldMk cId="844426618" sldId="268"/>
            <ac:spMk id="15" creationId="{85149191-5F60-4A28-AAFF-039F96B0F3EC}"/>
          </ac:spMkLst>
        </pc:spChg>
        <pc:spChg chg="add del">
          <ac:chgData name="Dakota Bryan" userId="4051388e-66e7-40ac-b0c8-2b6e9a290a0d" providerId="ADAL" clId="{02542CB0-C271-DA41-93A8-43420CFA3577}" dt="2022-12-12T21:47:33.617" v="162"/>
          <ac:spMkLst>
            <pc:docMk/>
            <pc:sldMk cId="844426618" sldId="268"/>
            <ac:spMk id="16" creationId="{91E5A9A7-95C6-4F4F-B00E-C82E07FE62EF}"/>
          </ac:spMkLst>
        </pc:spChg>
        <pc:spChg chg="add del">
          <ac:chgData name="Dakota Bryan" userId="4051388e-66e7-40ac-b0c8-2b6e9a290a0d" providerId="ADAL" clId="{02542CB0-C271-DA41-93A8-43420CFA3577}" dt="2022-12-12T21:47:33.617" v="162"/>
          <ac:spMkLst>
            <pc:docMk/>
            <pc:sldMk cId="844426618" sldId="268"/>
            <ac:spMk id="17" creationId="{F8260ED5-17F7-4158-B241-D51DD4CF1B7E}"/>
          </ac:spMkLst>
        </pc:spChg>
      </pc:sldChg>
      <pc:sldChg chg="addSp delSp add del setBg delDesignElem">
        <pc:chgData name="Dakota Bryan" userId="4051388e-66e7-40ac-b0c8-2b6e9a290a0d" providerId="ADAL" clId="{02542CB0-C271-DA41-93A8-43420CFA3577}" dt="2022-12-12T21:47:49.041" v="167"/>
        <pc:sldMkLst>
          <pc:docMk/>
          <pc:sldMk cId="2406863567" sldId="268"/>
        </pc:sldMkLst>
        <pc:spChg chg="add del">
          <ac:chgData name="Dakota Bryan" userId="4051388e-66e7-40ac-b0c8-2b6e9a290a0d" providerId="ADAL" clId="{02542CB0-C271-DA41-93A8-43420CFA3577}" dt="2022-12-12T21:47:49.041" v="167"/>
          <ac:spMkLst>
            <pc:docMk/>
            <pc:sldMk cId="2406863567" sldId="268"/>
            <ac:spMk id="13" creationId="{D07DD2DE-F619-49DD-B5E7-03A290FF4ED1}"/>
          </ac:spMkLst>
        </pc:spChg>
        <pc:spChg chg="add del">
          <ac:chgData name="Dakota Bryan" userId="4051388e-66e7-40ac-b0c8-2b6e9a290a0d" providerId="ADAL" clId="{02542CB0-C271-DA41-93A8-43420CFA3577}" dt="2022-12-12T21:47:49.041" v="167"/>
          <ac:spMkLst>
            <pc:docMk/>
            <pc:sldMk cId="2406863567" sldId="268"/>
            <ac:spMk id="14" creationId="{A8384FB5-9ADC-4DDC-881B-597D56F5B15D}"/>
          </ac:spMkLst>
        </pc:spChg>
        <pc:spChg chg="add del">
          <ac:chgData name="Dakota Bryan" userId="4051388e-66e7-40ac-b0c8-2b6e9a290a0d" providerId="ADAL" clId="{02542CB0-C271-DA41-93A8-43420CFA3577}" dt="2022-12-12T21:47:49.041" v="167"/>
          <ac:spMkLst>
            <pc:docMk/>
            <pc:sldMk cId="2406863567" sldId="268"/>
            <ac:spMk id="15" creationId="{85149191-5F60-4A28-AAFF-039F96B0F3EC}"/>
          </ac:spMkLst>
        </pc:spChg>
        <pc:spChg chg="add del">
          <ac:chgData name="Dakota Bryan" userId="4051388e-66e7-40ac-b0c8-2b6e9a290a0d" providerId="ADAL" clId="{02542CB0-C271-DA41-93A8-43420CFA3577}" dt="2022-12-12T21:47:49.041" v="167"/>
          <ac:spMkLst>
            <pc:docMk/>
            <pc:sldMk cId="2406863567" sldId="268"/>
            <ac:spMk id="16" creationId="{91E5A9A7-95C6-4F4F-B00E-C82E07FE62EF}"/>
          </ac:spMkLst>
        </pc:spChg>
        <pc:spChg chg="add del">
          <ac:chgData name="Dakota Bryan" userId="4051388e-66e7-40ac-b0c8-2b6e9a290a0d" providerId="ADAL" clId="{02542CB0-C271-DA41-93A8-43420CFA3577}" dt="2022-12-12T21:47:49.041" v="167"/>
          <ac:spMkLst>
            <pc:docMk/>
            <pc:sldMk cId="2406863567" sldId="268"/>
            <ac:spMk id="17" creationId="{F8260ED5-17F7-4158-B241-D51DD4CF1B7E}"/>
          </ac:spMkLst>
        </pc:spChg>
      </pc:sldChg>
      <pc:sldChg chg="addSp delSp modSp add mod setBg delDesignElem">
        <pc:chgData name="Dakota Bryan" userId="4051388e-66e7-40ac-b0c8-2b6e9a290a0d" providerId="ADAL" clId="{02542CB0-C271-DA41-93A8-43420CFA3577}" dt="2022-12-12T22:43:24.486" v="1016" actId="14100"/>
        <pc:sldMkLst>
          <pc:docMk/>
          <pc:sldMk cId="4101126428" sldId="269"/>
        </pc:sldMkLst>
        <pc:spChg chg="mod">
          <ac:chgData name="Dakota Bryan" userId="4051388e-66e7-40ac-b0c8-2b6e9a290a0d" providerId="ADAL" clId="{02542CB0-C271-DA41-93A8-43420CFA3577}" dt="2022-12-12T22:27:54.398" v="903" actId="20577"/>
          <ac:spMkLst>
            <pc:docMk/>
            <pc:sldMk cId="4101126428" sldId="269"/>
            <ac:spMk id="2" creationId="{AE598903-56CF-97AC-3AC9-94CD43DC35C3}"/>
          </ac:spMkLst>
        </pc:spChg>
        <pc:spChg chg="add mod">
          <ac:chgData name="Dakota Bryan" userId="4051388e-66e7-40ac-b0c8-2b6e9a290a0d" providerId="ADAL" clId="{02542CB0-C271-DA41-93A8-43420CFA3577}" dt="2022-12-12T22:43:24.486" v="1016" actId="14100"/>
          <ac:spMkLst>
            <pc:docMk/>
            <pc:sldMk cId="4101126428" sldId="269"/>
            <ac:spMk id="3" creationId="{3001424F-F79A-6E60-DA64-8D1E360D8C3A}"/>
          </ac:spMkLst>
        </pc:spChg>
        <pc:spChg chg="del">
          <ac:chgData name="Dakota Bryan" userId="4051388e-66e7-40ac-b0c8-2b6e9a290a0d" providerId="ADAL" clId="{02542CB0-C271-DA41-93A8-43420CFA3577}" dt="2022-12-12T22:27:15.112" v="871" actId="478"/>
          <ac:spMkLst>
            <pc:docMk/>
            <pc:sldMk cId="4101126428" sldId="269"/>
            <ac:spMk id="10" creationId="{E9B6305C-4AD5-CA21-49FC-D876EC67C766}"/>
          </ac:spMkLst>
        </pc:spChg>
        <pc:spChg chg="del mod">
          <ac:chgData name="Dakota Bryan" userId="4051388e-66e7-40ac-b0c8-2b6e9a290a0d" providerId="ADAL" clId="{02542CB0-C271-DA41-93A8-43420CFA3577}" dt="2022-12-12T22:43:08.149" v="1013" actId="478"/>
          <ac:spMkLst>
            <pc:docMk/>
            <pc:sldMk cId="4101126428" sldId="269"/>
            <ac:spMk id="28" creationId="{A156DD6D-582E-6793-7971-55A7B20E0460}"/>
          </ac:spMkLst>
        </pc:spChg>
        <pc:spChg chg="add del">
          <ac:chgData name="Dakota Bryan" userId="4051388e-66e7-40ac-b0c8-2b6e9a290a0d" providerId="ADAL" clId="{02542CB0-C271-DA41-93A8-43420CFA3577}" dt="2022-12-12T22:42:59.319" v="1010" actId="26606"/>
          <ac:spMkLst>
            <pc:docMk/>
            <pc:sldMk cId="4101126428" sldId="269"/>
            <ac:spMk id="30" creationId="{2B566528-1B12-4246-9431-5C2D7D081168}"/>
          </ac:spMkLst>
        </pc:spChg>
        <pc:spChg chg="add del">
          <ac:chgData name="Dakota Bryan" userId="4051388e-66e7-40ac-b0c8-2b6e9a290a0d" providerId="ADAL" clId="{02542CB0-C271-DA41-93A8-43420CFA3577}" dt="2022-12-12T22:42:59.319" v="1010" actId="26606"/>
          <ac:spMkLst>
            <pc:docMk/>
            <pc:sldMk cId="4101126428" sldId="269"/>
            <ac:spMk id="31" creationId="{2E80C965-DB6D-4F81-9E9E-B027384D0BD6}"/>
          </ac:spMkLst>
        </pc:spChg>
        <pc:spChg chg="add del">
          <ac:chgData name="Dakota Bryan" userId="4051388e-66e7-40ac-b0c8-2b6e9a290a0d" providerId="ADAL" clId="{02542CB0-C271-DA41-93A8-43420CFA3577}" dt="2022-12-12T22:42:59.319" v="1010" actId="26606"/>
          <ac:spMkLst>
            <pc:docMk/>
            <pc:sldMk cId="4101126428" sldId="269"/>
            <ac:spMk id="32" creationId="{A580F890-B085-4E95-96AA-55AEBEC5CE6E}"/>
          </ac:spMkLst>
        </pc:spChg>
        <pc:spChg chg="add del">
          <ac:chgData name="Dakota Bryan" userId="4051388e-66e7-40ac-b0c8-2b6e9a290a0d" providerId="ADAL" clId="{02542CB0-C271-DA41-93A8-43420CFA3577}" dt="2022-12-12T22:27:29.560" v="880" actId="26606"/>
          <ac:spMkLst>
            <pc:docMk/>
            <pc:sldMk cId="4101126428" sldId="269"/>
            <ac:spMk id="33" creationId="{2B566528-1B12-4246-9431-5C2D7D081168}"/>
          </ac:spMkLst>
        </pc:spChg>
        <pc:spChg chg="add del">
          <ac:chgData name="Dakota Bryan" userId="4051388e-66e7-40ac-b0c8-2b6e9a290a0d" providerId="ADAL" clId="{02542CB0-C271-DA41-93A8-43420CFA3577}" dt="2022-12-12T22:42:59.319" v="1010" actId="26606"/>
          <ac:spMkLst>
            <pc:docMk/>
            <pc:sldMk cId="4101126428" sldId="269"/>
            <ac:spMk id="34" creationId="{D3F51FEB-38FB-4F6C-9F7B-2F2AFAB65463}"/>
          </ac:spMkLst>
        </pc:spChg>
        <pc:spChg chg="add del">
          <ac:chgData name="Dakota Bryan" userId="4051388e-66e7-40ac-b0c8-2b6e9a290a0d" providerId="ADAL" clId="{02542CB0-C271-DA41-93A8-43420CFA3577}" dt="2022-12-12T22:27:29.560" v="880" actId="26606"/>
          <ac:spMkLst>
            <pc:docMk/>
            <pc:sldMk cId="4101126428" sldId="269"/>
            <ac:spMk id="35" creationId="{2E80C965-DB6D-4F81-9E9E-B027384D0BD6}"/>
          </ac:spMkLst>
        </pc:spChg>
        <pc:spChg chg="add del">
          <ac:chgData name="Dakota Bryan" userId="4051388e-66e7-40ac-b0c8-2b6e9a290a0d" providerId="ADAL" clId="{02542CB0-C271-DA41-93A8-43420CFA3577}" dt="2022-12-12T22:42:59.319" v="1010" actId="26606"/>
          <ac:spMkLst>
            <pc:docMk/>
            <pc:sldMk cId="4101126428" sldId="269"/>
            <ac:spMk id="36" creationId="{1E547BA6-BAE0-43BB-A7CA-60F69CE252F0}"/>
          </ac:spMkLst>
        </pc:spChg>
        <pc:spChg chg="add del">
          <ac:chgData name="Dakota Bryan" userId="4051388e-66e7-40ac-b0c8-2b6e9a290a0d" providerId="ADAL" clId="{02542CB0-C271-DA41-93A8-43420CFA3577}" dt="2022-12-12T22:27:29.560" v="880" actId="26606"/>
          <ac:spMkLst>
            <pc:docMk/>
            <pc:sldMk cId="4101126428" sldId="269"/>
            <ac:spMk id="37" creationId="{A580F890-B085-4E95-96AA-55AEBEC5CE6E}"/>
          </ac:spMkLst>
        </pc:spChg>
        <pc:spChg chg="add">
          <ac:chgData name="Dakota Bryan" userId="4051388e-66e7-40ac-b0c8-2b6e9a290a0d" providerId="ADAL" clId="{02542CB0-C271-DA41-93A8-43420CFA3577}" dt="2022-12-12T22:43:05.972" v="1012" actId="26606"/>
          <ac:spMkLst>
            <pc:docMk/>
            <pc:sldMk cId="4101126428" sldId="269"/>
            <ac:spMk id="38" creationId="{2B566528-1B12-4246-9431-5C2D7D081168}"/>
          </ac:spMkLst>
        </pc:spChg>
        <pc:spChg chg="add del">
          <ac:chgData name="Dakota Bryan" userId="4051388e-66e7-40ac-b0c8-2b6e9a290a0d" providerId="ADAL" clId="{02542CB0-C271-DA41-93A8-43420CFA3577}" dt="2022-12-12T22:27:29.560" v="880" actId="26606"/>
          <ac:spMkLst>
            <pc:docMk/>
            <pc:sldMk cId="4101126428" sldId="269"/>
            <ac:spMk id="39" creationId="{D3F51FEB-38FB-4F6C-9F7B-2F2AFAB65463}"/>
          </ac:spMkLst>
        </pc:spChg>
        <pc:spChg chg="add">
          <ac:chgData name="Dakota Bryan" userId="4051388e-66e7-40ac-b0c8-2b6e9a290a0d" providerId="ADAL" clId="{02542CB0-C271-DA41-93A8-43420CFA3577}" dt="2022-12-12T22:43:05.972" v="1012" actId="26606"/>
          <ac:spMkLst>
            <pc:docMk/>
            <pc:sldMk cId="4101126428" sldId="269"/>
            <ac:spMk id="40" creationId="{2E80C965-DB6D-4F81-9E9E-B027384D0BD6}"/>
          </ac:spMkLst>
        </pc:spChg>
        <pc:spChg chg="add del">
          <ac:chgData name="Dakota Bryan" userId="4051388e-66e7-40ac-b0c8-2b6e9a290a0d" providerId="ADAL" clId="{02542CB0-C271-DA41-93A8-43420CFA3577}" dt="2022-12-12T22:27:29.560" v="880" actId="26606"/>
          <ac:spMkLst>
            <pc:docMk/>
            <pc:sldMk cId="4101126428" sldId="269"/>
            <ac:spMk id="41" creationId="{1E547BA6-BAE0-43BB-A7CA-60F69CE252F0}"/>
          </ac:spMkLst>
        </pc:spChg>
        <pc:spChg chg="add">
          <ac:chgData name="Dakota Bryan" userId="4051388e-66e7-40ac-b0c8-2b6e9a290a0d" providerId="ADAL" clId="{02542CB0-C271-DA41-93A8-43420CFA3577}" dt="2022-12-12T22:43:05.972" v="1012" actId="26606"/>
          <ac:spMkLst>
            <pc:docMk/>
            <pc:sldMk cId="4101126428" sldId="269"/>
            <ac:spMk id="42" creationId="{A580F890-B085-4E95-96AA-55AEBEC5CE6E}"/>
          </ac:spMkLst>
        </pc:spChg>
        <pc:spChg chg="add">
          <ac:chgData name="Dakota Bryan" userId="4051388e-66e7-40ac-b0c8-2b6e9a290a0d" providerId="ADAL" clId="{02542CB0-C271-DA41-93A8-43420CFA3577}" dt="2022-12-12T22:43:05.972" v="1012" actId="26606"/>
          <ac:spMkLst>
            <pc:docMk/>
            <pc:sldMk cId="4101126428" sldId="269"/>
            <ac:spMk id="43" creationId="{D3F51FEB-38FB-4F6C-9F7B-2F2AFAB65463}"/>
          </ac:spMkLst>
        </pc:spChg>
        <pc:spChg chg="add">
          <ac:chgData name="Dakota Bryan" userId="4051388e-66e7-40ac-b0c8-2b6e9a290a0d" providerId="ADAL" clId="{02542CB0-C271-DA41-93A8-43420CFA3577}" dt="2022-12-12T22:43:05.972" v="1012" actId="26606"/>
          <ac:spMkLst>
            <pc:docMk/>
            <pc:sldMk cId="4101126428" sldId="269"/>
            <ac:spMk id="44" creationId="{1E547BA6-BAE0-43BB-A7CA-60F69CE252F0}"/>
          </ac:spMkLst>
        </pc:spChg>
        <pc:spChg chg="del">
          <ac:chgData name="Dakota Bryan" userId="4051388e-66e7-40ac-b0c8-2b6e9a290a0d" providerId="ADAL" clId="{02542CB0-C271-DA41-93A8-43420CFA3577}" dt="2022-12-12T22:27:10.795" v="869"/>
          <ac:spMkLst>
            <pc:docMk/>
            <pc:sldMk cId="4101126428" sldId="269"/>
            <ac:spMk id="58" creationId="{2B566528-1B12-4246-9431-5C2D7D081168}"/>
          </ac:spMkLst>
        </pc:spChg>
        <pc:grpChg chg="del">
          <ac:chgData name="Dakota Bryan" userId="4051388e-66e7-40ac-b0c8-2b6e9a290a0d" providerId="ADAL" clId="{02542CB0-C271-DA41-93A8-43420CFA3577}" dt="2022-12-12T22:27:10.795" v="869"/>
          <ac:grpSpMkLst>
            <pc:docMk/>
            <pc:sldMk cId="4101126428" sldId="269"/>
            <ac:grpSpMk id="59" creationId="{3EA7D759-6BEF-4CBD-A325-BCFA77832B3F}"/>
          </ac:grpSpMkLst>
        </pc:grpChg>
        <pc:grpChg chg="del">
          <ac:chgData name="Dakota Bryan" userId="4051388e-66e7-40ac-b0c8-2b6e9a290a0d" providerId="ADAL" clId="{02542CB0-C271-DA41-93A8-43420CFA3577}" dt="2022-12-12T22:27:10.795" v="869"/>
          <ac:grpSpMkLst>
            <pc:docMk/>
            <pc:sldMk cId="4101126428" sldId="269"/>
            <ac:grpSpMk id="62" creationId="{287F69AB-2350-44E3-9076-00265B93F313}"/>
          </ac:grpSpMkLst>
        </pc:grpChg>
        <pc:picChg chg="del">
          <ac:chgData name="Dakota Bryan" userId="4051388e-66e7-40ac-b0c8-2b6e9a290a0d" providerId="ADAL" clId="{02542CB0-C271-DA41-93A8-43420CFA3577}" dt="2022-12-12T22:27:13.234" v="870" actId="478"/>
          <ac:picMkLst>
            <pc:docMk/>
            <pc:sldMk cId="4101126428" sldId="269"/>
            <ac:picMk id="22" creationId="{E95D911B-9669-023E-534B-40C114497ED7}"/>
          </ac:picMkLst>
        </pc:picChg>
      </pc:sldChg>
      <pc:sldChg chg="addSp delSp modSp add del mod ord">
        <pc:chgData name="Dakota Bryan" userId="4051388e-66e7-40ac-b0c8-2b6e9a290a0d" providerId="ADAL" clId="{02542CB0-C271-DA41-93A8-43420CFA3577}" dt="2022-12-12T23:14:53.413" v="1069" actId="2696"/>
        <pc:sldMkLst>
          <pc:docMk/>
          <pc:sldMk cId="2414156423" sldId="270"/>
        </pc:sldMkLst>
        <pc:spChg chg="mod">
          <ac:chgData name="Dakota Bryan" userId="4051388e-66e7-40ac-b0c8-2b6e9a290a0d" providerId="ADAL" clId="{02542CB0-C271-DA41-93A8-43420CFA3577}" dt="2022-12-12T22:28:49.922" v="943" actId="20577"/>
          <ac:spMkLst>
            <pc:docMk/>
            <pc:sldMk cId="2414156423" sldId="270"/>
            <ac:spMk id="2" creationId="{AE598903-56CF-97AC-3AC9-94CD43DC35C3}"/>
          </ac:spMkLst>
        </pc:spChg>
        <pc:spChg chg="add del mod">
          <ac:chgData name="Dakota Bryan" userId="4051388e-66e7-40ac-b0c8-2b6e9a290a0d" providerId="ADAL" clId="{02542CB0-C271-DA41-93A8-43420CFA3577}" dt="2022-12-12T22:39:42.243" v="950" actId="478"/>
          <ac:spMkLst>
            <pc:docMk/>
            <pc:sldMk cId="2414156423" sldId="270"/>
            <ac:spMk id="5" creationId="{93D83F07-9F0F-46F3-538E-624269D0C366}"/>
          </ac:spMkLst>
        </pc:spChg>
        <pc:picChg chg="del">
          <ac:chgData name="Dakota Bryan" userId="4051388e-66e7-40ac-b0c8-2b6e9a290a0d" providerId="ADAL" clId="{02542CB0-C271-DA41-93A8-43420CFA3577}" dt="2022-12-12T22:39:24.520" v="944" actId="478"/>
          <ac:picMkLst>
            <pc:docMk/>
            <pc:sldMk cId="2414156423" sldId="270"/>
            <ac:picMk id="4" creationId="{1483FBE9-6C16-55DC-8BD8-C091150B352B}"/>
          </ac:picMkLst>
        </pc:picChg>
        <pc:picChg chg="add del mod">
          <ac:chgData name="Dakota Bryan" userId="4051388e-66e7-40ac-b0c8-2b6e9a290a0d" providerId="ADAL" clId="{02542CB0-C271-DA41-93A8-43420CFA3577}" dt="2022-12-12T22:41:23.988" v="979" actId="478"/>
          <ac:picMkLst>
            <pc:docMk/>
            <pc:sldMk cId="2414156423" sldId="270"/>
            <ac:picMk id="7" creationId="{F345EBDE-5964-40CD-948F-29CD628CC0EB}"/>
          </ac:picMkLst>
        </pc:picChg>
        <pc:picChg chg="del">
          <ac:chgData name="Dakota Bryan" userId="4051388e-66e7-40ac-b0c8-2b6e9a290a0d" providerId="ADAL" clId="{02542CB0-C271-DA41-93A8-43420CFA3577}" dt="2022-12-12T22:39:25.471" v="945" actId="478"/>
          <ac:picMkLst>
            <pc:docMk/>
            <pc:sldMk cId="2414156423" sldId="270"/>
            <ac:picMk id="8" creationId="{89F61492-4900-11E8-4477-AB70FAB5F3A1}"/>
          </ac:picMkLst>
        </pc:picChg>
      </pc:sldChg>
      <pc:sldChg chg="addSp delSp add del setBg delDesignElem">
        <pc:chgData name="Dakota Bryan" userId="4051388e-66e7-40ac-b0c8-2b6e9a290a0d" providerId="ADAL" clId="{02542CB0-C271-DA41-93A8-43420CFA3577}" dt="2022-12-12T22:28:42.601" v="912"/>
        <pc:sldMkLst>
          <pc:docMk/>
          <pc:sldMk cId="3756813653" sldId="270"/>
        </pc:sldMkLst>
        <pc:spChg chg="add del">
          <ac:chgData name="Dakota Bryan" userId="4051388e-66e7-40ac-b0c8-2b6e9a290a0d" providerId="ADAL" clId="{02542CB0-C271-DA41-93A8-43420CFA3577}" dt="2022-12-12T22:28:42.601" v="912"/>
          <ac:spMkLst>
            <pc:docMk/>
            <pc:sldMk cId="3756813653" sldId="270"/>
            <ac:spMk id="13" creationId="{D07DD2DE-F619-49DD-B5E7-03A290FF4ED1}"/>
          </ac:spMkLst>
        </pc:spChg>
        <pc:spChg chg="add del">
          <ac:chgData name="Dakota Bryan" userId="4051388e-66e7-40ac-b0c8-2b6e9a290a0d" providerId="ADAL" clId="{02542CB0-C271-DA41-93A8-43420CFA3577}" dt="2022-12-12T22:28:42.601" v="912"/>
          <ac:spMkLst>
            <pc:docMk/>
            <pc:sldMk cId="3756813653" sldId="270"/>
            <ac:spMk id="14" creationId="{A8384FB5-9ADC-4DDC-881B-597D56F5B15D}"/>
          </ac:spMkLst>
        </pc:spChg>
        <pc:spChg chg="add del">
          <ac:chgData name="Dakota Bryan" userId="4051388e-66e7-40ac-b0c8-2b6e9a290a0d" providerId="ADAL" clId="{02542CB0-C271-DA41-93A8-43420CFA3577}" dt="2022-12-12T22:28:42.601" v="912"/>
          <ac:spMkLst>
            <pc:docMk/>
            <pc:sldMk cId="3756813653" sldId="270"/>
            <ac:spMk id="15" creationId="{85149191-5F60-4A28-AAFF-039F96B0F3EC}"/>
          </ac:spMkLst>
        </pc:spChg>
        <pc:spChg chg="add del">
          <ac:chgData name="Dakota Bryan" userId="4051388e-66e7-40ac-b0c8-2b6e9a290a0d" providerId="ADAL" clId="{02542CB0-C271-DA41-93A8-43420CFA3577}" dt="2022-12-12T22:28:42.601" v="912"/>
          <ac:spMkLst>
            <pc:docMk/>
            <pc:sldMk cId="3756813653" sldId="270"/>
            <ac:spMk id="16" creationId="{91E5A9A7-95C6-4F4F-B00E-C82E07FE62EF}"/>
          </ac:spMkLst>
        </pc:spChg>
        <pc:spChg chg="add del">
          <ac:chgData name="Dakota Bryan" userId="4051388e-66e7-40ac-b0c8-2b6e9a290a0d" providerId="ADAL" clId="{02542CB0-C271-DA41-93A8-43420CFA3577}" dt="2022-12-12T22:28:42.601" v="912"/>
          <ac:spMkLst>
            <pc:docMk/>
            <pc:sldMk cId="3756813653" sldId="270"/>
            <ac:spMk id="17" creationId="{F8260ED5-17F7-4158-B241-D51DD4CF1B7E}"/>
          </ac:spMkLst>
        </pc:spChg>
      </pc:sldChg>
      <pc:sldChg chg="addSp delSp add del setBg delDesignElem">
        <pc:chgData name="Dakota Bryan" userId="4051388e-66e7-40ac-b0c8-2b6e9a290a0d" providerId="ADAL" clId="{02542CB0-C271-DA41-93A8-43420CFA3577}" dt="2022-12-12T22:40:21.791" v="958"/>
        <pc:sldMkLst>
          <pc:docMk/>
          <pc:sldMk cId="2523985165" sldId="271"/>
        </pc:sldMkLst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8" creationId="{88294908-8B00-4F58-BBBA-20F71A40AA9E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10" creationId="{4364C879-1404-4203-8E9D-CC5DE0A621A2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12" creationId="{84617302-4B0D-4351-A6BB-6F0930D943AC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14" creationId="{DA2C7802-C2E0-4218-8F89-8DD7CCD2CD1C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16" creationId="{A6D7111A-21E5-4EE9-8A78-10E5530F0116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18" creationId="{A3969E80-A77B-49FC-9122-D89AFD5EE118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20" creationId="{1849CA57-76BD-4CF2-80BA-D7A46A01B7B1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22" creationId="{35E9085E-E730-4768-83D4-6CB7E9897153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24" creationId="{973272FE-A474-4CAE-8CA2-BCC8B476C3F4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26" creationId="{E07981EA-05A6-437C-88D7-B377B92B031D}"/>
          </ac:spMkLst>
        </pc:spChg>
        <pc:spChg chg="add del">
          <ac:chgData name="Dakota Bryan" userId="4051388e-66e7-40ac-b0c8-2b6e9a290a0d" providerId="ADAL" clId="{02542CB0-C271-DA41-93A8-43420CFA3577}" dt="2022-12-12T22:40:21.791" v="958"/>
          <ac:spMkLst>
            <pc:docMk/>
            <pc:sldMk cId="2523985165" sldId="271"/>
            <ac:spMk id="28" creationId="{15E3C750-986E-4769-B1AE-49289FBEE757}"/>
          </ac:spMkLst>
        </pc:spChg>
      </pc:sldChg>
      <pc:sldChg chg="modSp add mod modNotesTx">
        <pc:chgData name="Dakota Bryan" userId="4051388e-66e7-40ac-b0c8-2b6e9a290a0d" providerId="ADAL" clId="{02542CB0-C271-DA41-93A8-43420CFA3577}" dt="2022-12-12T22:43:52.148" v="1028" actId="20577"/>
        <pc:sldMkLst>
          <pc:docMk/>
          <pc:sldMk cId="4228969410" sldId="271"/>
        </pc:sldMkLst>
        <pc:spChg chg="mod">
          <ac:chgData name="Dakota Bryan" userId="4051388e-66e7-40ac-b0c8-2b6e9a290a0d" providerId="ADAL" clId="{02542CB0-C271-DA41-93A8-43420CFA3577}" dt="2022-12-12T22:43:48.765" v="1027" actId="20577"/>
          <ac:spMkLst>
            <pc:docMk/>
            <pc:sldMk cId="4228969410" sldId="271"/>
            <ac:spMk id="2" creationId="{032255B0-C77E-F6F2-17DA-C489DEC446C2}"/>
          </ac:spMkLst>
        </pc:spChg>
      </pc:sldChg>
      <pc:sldChg chg="delSp add del setBg delDesignElem">
        <pc:chgData name="Dakota Bryan" userId="4051388e-66e7-40ac-b0c8-2b6e9a290a0d" providerId="ADAL" clId="{02542CB0-C271-DA41-93A8-43420CFA3577}" dt="2022-12-12T22:40:33.731" v="973" actId="2696"/>
        <pc:sldMkLst>
          <pc:docMk/>
          <pc:sldMk cId="1096322194" sldId="272"/>
        </pc:sldMkLst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8" creationId="{88294908-8B00-4F58-BBBA-20F71A40AA9E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10" creationId="{4364C879-1404-4203-8E9D-CC5DE0A621A2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12" creationId="{84617302-4B0D-4351-A6BB-6F0930D943AC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14" creationId="{DA2C7802-C2E0-4218-8F89-8DD7CCD2CD1C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16" creationId="{A6D7111A-21E5-4EE9-8A78-10E5530F0116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18" creationId="{A3969E80-A77B-49FC-9122-D89AFD5EE118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20" creationId="{1849CA57-76BD-4CF2-80BA-D7A46A01B7B1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22" creationId="{35E9085E-E730-4768-83D4-6CB7E9897153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24" creationId="{973272FE-A474-4CAE-8CA2-BCC8B476C3F4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26" creationId="{E07981EA-05A6-437C-88D7-B377B92B031D}"/>
          </ac:spMkLst>
        </pc:spChg>
        <pc:spChg chg="del">
          <ac:chgData name="Dakota Bryan" userId="4051388e-66e7-40ac-b0c8-2b6e9a290a0d" providerId="ADAL" clId="{02542CB0-C271-DA41-93A8-43420CFA3577}" dt="2022-12-12T22:40:31.873" v="972"/>
          <ac:spMkLst>
            <pc:docMk/>
            <pc:sldMk cId="1096322194" sldId="272"/>
            <ac:spMk id="28" creationId="{15E3C750-986E-4769-B1AE-49289FBEE757}"/>
          </ac:spMkLst>
        </pc:spChg>
      </pc:sldChg>
      <pc:sldChg chg="addSp delSp modSp new mod">
        <pc:chgData name="Dakota Bryan" userId="4051388e-66e7-40ac-b0c8-2b6e9a290a0d" providerId="ADAL" clId="{02542CB0-C271-DA41-93A8-43420CFA3577}" dt="2022-12-13T18:43:04.372" v="1426" actId="1076"/>
        <pc:sldMkLst>
          <pc:docMk/>
          <pc:sldMk cId="1765465265" sldId="272"/>
        </pc:sldMkLst>
        <pc:spChg chg="del mod">
          <ac:chgData name="Dakota Bryan" userId="4051388e-66e7-40ac-b0c8-2b6e9a290a0d" providerId="ADAL" clId="{02542CB0-C271-DA41-93A8-43420CFA3577}" dt="2022-12-13T18:42:55.072" v="1421" actId="478"/>
          <ac:spMkLst>
            <pc:docMk/>
            <pc:sldMk cId="1765465265" sldId="272"/>
            <ac:spMk id="2" creationId="{2638244A-637F-7E57-6330-9A75DCBE392B}"/>
          </ac:spMkLst>
        </pc:spChg>
        <pc:spChg chg="del">
          <ac:chgData name="Dakota Bryan" userId="4051388e-66e7-40ac-b0c8-2b6e9a290a0d" providerId="ADAL" clId="{02542CB0-C271-DA41-93A8-43420CFA3577}" dt="2022-12-13T18:41:19.408" v="1415" actId="478"/>
          <ac:spMkLst>
            <pc:docMk/>
            <pc:sldMk cId="1765465265" sldId="272"/>
            <ac:spMk id="3" creationId="{CBFB6002-289E-9971-C81A-A6F62A69BE79}"/>
          </ac:spMkLst>
        </pc:spChg>
        <pc:spChg chg="add del mod">
          <ac:chgData name="Dakota Bryan" userId="4051388e-66e7-40ac-b0c8-2b6e9a290a0d" providerId="ADAL" clId="{02542CB0-C271-DA41-93A8-43420CFA3577}" dt="2022-12-13T18:43:00.030" v="1424" actId="478"/>
          <ac:spMkLst>
            <pc:docMk/>
            <pc:sldMk cId="1765465265" sldId="272"/>
            <ac:spMk id="7" creationId="{B358E197-16B8-0138-BFD3-606D48D15BFB}"/>
          </ac:spMkLst>
        </pc:spChg>
        <pc:picChg chg="add del mod">
          <ac:chgData name="Dakota Bryan" userId="4051388e-66e7-40ac-b0c8-2b6e9a290a0d" providerId="ADAL" clId="{02542CB0-C271-DA41-93A8-43420CFA3577}" dt="2022-12-13T18:43:04.372" v="1426" actId="1076"/>
          <ac:picMkLst>
            <pc:docMk/>
            <pc:sldMk cId="1765465265" sldId="272"/>
            <ac:picMk id="5" creationId="{FAD3D61E-DF83-5947-52C0-BA4E7C7335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E8397-2BE3-1245-A48F-13E5A65A9562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E706-BBB7-824E-85C7-241392931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7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Explain mountain project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Wanted to use all of the data mountain project has without its </a:t>
            </a:r>
            <a:r>
              <a:rPr lang="en-US" dirty="0" err="1"/>
              <a:t>limittations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problems with </a:t>
            </a:r>
            <a:r>
              <a:rPr lang="en-US" dirty="0" err="1"/>
              <a:t>mtp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Usefull</a:t>
            </a:r>
            <a:r>
              <a:rPr lang="en-US" dirty="0"/>
              <a:t> for route finding and doing computation on areas routes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706-BBB7-824E-85C7-241392931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8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Had to use </a:t>
            </a:r>
            <a:r>
              <a:rPr lang="en-US" dirty="0" err="1"/>
              <a:t>webscraping</a:t>
            </a:r>
            <a:r>
              <a:rPr lang="en-US" dirty="0"/>
              <a:t> because mountain project doesn’t have a public API </a:t>
            </a:r>
            <a:r>
              <a:rPr lang="en-US" dirty="0" err="1"/>
              <a:t>whih</a:t>
            </a:r>
            <a:r>
              <a:rPr lang="en-US" dirty="0"/>
              <a:t> would have made this infinitely easier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Got about 5 decent sized states, and 1.2 million ticks, 70k users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706-BBB7-824E-85C7-241392931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6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706-BBB7-824E-85C7-241392931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6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706-BBB7-824E-85C7-2413929311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2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had to slim down </a:t>
            </a:r>
          </a:p>
          <a:p>
            <a:r>
              <a:rPr lang="en-US" dirty="0"/>
              <a:t> - no comments, only some user info, only rock </a:t>
            </a:r>
            <a:r>
              <a:rPr lang="en-US" dirty="0" err="1"/>
              <a:t>climsbs</a:t>
            </a:r>
            <a:endParaRPr lang="en-US" dirty="0"/>
          </a:p>
          <a:p>
            <a:r>
              <a:rPr lang="en-US" dirty="0"/>
              <a:t>Mention points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5E706-BBB7-824E-85C7-241392931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11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E706-BBB7-824E-85C7-241392931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had to split route types out to keep in 4NF </a:t>
            </a:r>
            <a:r>
              <a:rPr lang="en-US" dirty="0" err="1"/>
              <a:t>becuae</a:t>
            </a:r>
            <a:r>
              <a:rPr lang="en-US" dirty="0"/>
              <a:t> </a:t>
            </a:r>
            <a:r>
              <a:rPr lang="en-US" dirty="0" err="1"/>
              <a:t>multipvalued</a:t>
            </a:r>
            <a:r>
              <a:rPr lang="en-US" dirty="0"/>
              <a:t> </a:t>
            </a:r>
            <a:r>
              <a:rPr lang="en-US" dirty="0" err="1"/>
              <a:t>dependincy</a:t>
            </a:r>
            <a:endParaRPr lang="en-US" dirty="0"/>
          </a:p>
          <a:p>
            <a:r>
              <a:rPr lang="en-US" dirty="0"/>
              <a:t>-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5E706-BBB7-824E-85C7-241392931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19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5E706-BBB7-824E-85C7-241392931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260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5E706-BBB7-824E-85C7-241392931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98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8138-0FDD-EBCE-2277-5F3E8822A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CED5A-D057-FEBE-8091-275B04049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DFF5-31AA-DEE3-1CA8-980A2DA7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DC0E-8B92-EA85-81AD-0511FE2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9ECD-E81A-3910-12A8-43E45069D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CA8-2625-44D9-9C48-036805C8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8209D-302D-D836-7D48-0705B3043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5C0E2-F212-FB56-46F8-7FBA4B1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0F53-65C6-CDC3-582F-91011FD6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6573A-A55E-A838-7A05-91B8A5E0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AA22CA-C358-09F5-2B42-CA73E0DFE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6C4B1-C419-C20D-C6B9-343B276A3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55CF4-58A4-C36F-47B7-2EC7BE5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AD78A-56E0-1070-FA1C-68A9BEB9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10C62-FD85-AD3A-5BF8-775A391C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6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AF2B-C1CE-CC51-FAC5-3D2C81E3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F38B-B5B3-C147-4656-EBFF3F53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F7B78-15C1-0FDE-4A58-EC544E7B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94D1-10C5-AF07-A6D3-39449D69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8233-B51D-3EBA-3175-62168512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3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1C6C-C3CE-6AC3-78BE-CFCB47BA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52487-41B2-90C6-2BA2-672A6062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796F1-DD04-1768-5562-00573977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23F74-2017-609E-4E23-EFC0DAFC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69D42-D0EA-8D81-8779-0D599C6C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69C5-3ACA-1F9D-4164-5BEB49DD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F30B-54D9-ACF1-22AB-7E7D6493E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687D-E413-E880-83DA-8DD336EF5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B1270-F930-EF03-363E-095C8F511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0906B-D948-7B9E-87A5-F0A7168A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97606-DC17-1049-7873-0DFF9529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6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A9E1-8DCD-7213-6396-9EFF8719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80AD1-5D79-5D9F-D688-97E0CFA1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C13CC-8144-C563-C6CF-4FC34A908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3B597-8F9A-F09F-3511-BF2D2E62B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EB915-C24C-B356-8D74-2AC52AC99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7DAA4-42F0-4352-9915-13A1F49C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F7792-A416-F1D9-4097-211F1927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21F36-00A3-A462-3E37-D06EA7C0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4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5E19-DAC2-A9AD-8D1A-9E02C1BE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E19E12-4322-CA17-4390-CDF3043C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C86B9-8B97-704F-5FBF-FD984645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65665-44E7-D1C4-2D8A-4B5688F9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2391D-E35C-D3DA-D9BC-F4188129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8835-EFF1-C563-4931-48E2E831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7A94F-2820-10F5-4071-53204A32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3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E6BE1-8D34-564C-EF47-D10B2DB0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852F6-A8CC-A53B-502C-407CC67D8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DB602-36CD-E1B7-BAC6-6DAC15323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9FF16-A0D3-89BF-9C82-BFCAD36D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05F14-E506-F600-B673-B24F05E7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4984C-95B9-5AEA-4825-B3878190E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8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7597-7748-5110-5B62-3E78D7A3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B6D22-DF64-73B9-D298-7914187E3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21921-25B9-15FD-64F5-0B7A1FE9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C1FF0-C92C-330A-4DAB-8B950DA4D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F9ABE-9C97-6133-2617-E058A3BC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89AF4-9431-5704-A1CC-C715F7C9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9A9B4-C1D4-8C5F-A577-128C6C85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384F5-C8ED-E4E5-82D9-622B5267B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C8B0-5F7A-C5E8-705C-7A37E787F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567C6-B7D7-6C4A-B879-6D441E95B44C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BB60C-321F-2603-4261-23994B3E9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33875-A90B-18C1-B464-0A9E9F9B8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58493-F785-7249-9032-C21762111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5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mountain+project&amp;sxsrf=ALiCzsYjMUyf6OsUq4TOr9ZO6KNP_qWpYA:1670879663715&amp;source=lnms&amp;tbm=isch&amp;sa=X&amp;ved=2ahUKEwiVrcXm__T7AhUnFVkFHWUAApUQ_AUoAnoECAEQBA&amp;cshid=1670879847346067&amp;biw=1728&amp;bih=969&amp;dpr=2#imgrc=fkfugYvP_avn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New MP logo">
            <a:extLst>
              <a:ext uri="{FF2B5EF4-FFF2-40B4-BE49-F238E27FC236}">
                <a16:creationId xmlns:a16="http://schemas.microsoft.com/office/drawing/2014/main" id="{1F2151BF-8A1C-15DA-6EEE-0BD1C317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5203" y="872008"/>
            <a:ext cx="6159679" cy="22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ight Triangle 103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83045-DDBD-4D50-6411-B425DD04A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5600" dirty="0"/>
              <a:t>Rock Climbing Guidebook and Social Media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85164-F746-E187-3450-4640E410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Cody Bryan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4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Areas Table Schema</a:t>
            </a:r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3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3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1424F-F79A-6E60-DA64-8D1E360D8C3A}"/>
              </a:ext>
            </a:extLst>
          </p:cNvPr>
          <p:cNvSpPr txBox="1"/>
          <p:nvPr/>
        </p:nvSpPr>
        <p:spPr>
          <a:xfrm>
            <a:off x="643467" y="1614059"/>
            <a:ext cx="102755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areas = (id, name, description,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getting_there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parent_area_id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elevation,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corodinates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shared_by_id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shared_on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views)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Dependencies: id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name, description,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getting_there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parent_area_id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elevation,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corodinates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shared_by_id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shared_on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views.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Multivalued Dependencies: None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{id}+ = *entire table*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is key.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4NF because functional dependences are all key on the left, and no multivalued dependencies.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12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255B0-C77E-F6F2-17DA-C489DEC4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Queries and Data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96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82098-2F74-88C2-A4C1-3E8FB06A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6447-4FC4-A052-7D8C-1B7861745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google.com/search?q=mountain+project&amp;sxsrf=ALiCzsYjMUyf6OsUq4TOr9ZO6KNP_qWpYA:1670879663715&amp;source=lnms&amp;tbm=isch&amp;sa=X&amp;ved=2ahUKEwiVrcXm__T7AhUnFVkFHWUAApUQ_AUoAnoECAEQBA&amp;cshid=1670879847346067&amp;biw=1728&amp;bih=969&amp;dpr=2#imgrc=fkfugYvP_avnoM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2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255B0-C77E-F6F2-17DA-C489DEC4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Mountain Project Overview and Web Scraping Process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5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Outer Area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3C836E-6839-9924-C4FB-CE0502888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1"/>
          <a:stretch/>
        </p:blipFill>
        <p:spPr>
          <a:xfrm>
            <a:off x="4070069" y="716262"/>
            <a:ext cx="8090465" cy="542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AEE67-92ED-DE3E-EBF3-61931D0D4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840" y="150235"/>
            <a:ext cx="4231698" cy="2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2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C0EC-6989-A3AA-E8CC-38C621E0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695" y="414549"/>
            <a:ext cx="8051213" cy="6379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B61DF-85FD-3A59-2D2D-D3540B85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41" y="116717"/>
            <a:ext cx="4007420" cy="2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</a:t>
            </a:r>
          </a:p>
        </p:txBody>
      </p: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A1E3832-B874-208B-1BF1-578D124A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7" y="417785"/>
            <a:ext cx="6906940" cy="6361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511CF-64B1-9B3F-863F-D0467B2A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71" y="110381"/>
            <a:ext cx="4298778" cy="2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3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 Opinions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15C433-82CA-E5B0-BB57-73542929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678" y="1166689"/>
            <a:ext cx="7772400" cy="5130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5424B-FAFE-3ADB-B6BC-50E94188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043" y="340335"/>
            <a:ext cx="5207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83FBE9-6C16-55DC-8BD8-C091150B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392" y="923437"/>
            <a:ext cx="7883540" cy="553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61492-4900-11E8-4477-AB70FAB5F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840" y="303487"/>
            <a:ext cx="4318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D61E-DF83-5947-52C0-BA4E7C733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" y="0"/>
            <a:ext cx="10299032" cy="68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98903-56CF-97AC-3AC9-94CD43DC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Tables Overview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5D911B-9669-023E-534B-40C11449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82981"/>
            <a:ext cx="6253214" cy="4252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6305C-4AD5-CA21-49FC-D876EC67C766}"/>
              </a:ext>
            </a:extLst>
          </p:cNvPr>
          <p:cNvSpPr txBox="1"/>
          <p:nvPr/>
        </p:nvSpPr>
        <p:spPr>
          <a:xfrm>
            <a:off x="7544052" y="1782981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Routes, areas, and users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Route types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Difficulty ratings, to-dos, ticks, star ratings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Admins areas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Classics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Difficulty numbers, danger numbers, commitment numbers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8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342</Words>
  <Application>Microsoft Macintosh PowerPoint</Application>
  <PresentationFormat>Widescreen</PresentationFormat>
  <Paragraphs>53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Rock Climbing Guidebook and Social Media Database</vt:lpstr>
      <vt:lpstr>Mountain Project Overview and Web Scraping Process</vt:lpstr>
      <vt:lpstr>Outer Area</vt:lpstr>
      <vt:lpstr>Route Area</vt:lpstr>
      <vt:lpstr>Route</vt:lpstr>
      <vt:lpstr>Route Opinions</vt:lpstr>
      <vt:lpstr>Users</vt:lpstr>
      <vt:lpstr>PowerPoint Presentation</vt:lpstr>
      <vt:lpstr>Tables Overview</vt:lpstr>
      <vt:lpstr>Areas Table Schema</vt:lpstr>
      <vt:lpstr>Queries and Data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Dakota Bryan</dc:creator>
  <cp:lastModifiedBy>Dakota Bryan</cp:lastModifiedBy>
  <cp:revision>1</cp:revision>
  <dcterms:created xsi:type="dcterms:W3CDTF">2022-12-12T21:12:54Z</dcterms:created>
  <dcterms:modified xsi:type="dcterms:W3CDTF">2022-12-13T18:43:09Z</dcterms:modified>
</cp:coreProperties>
</file>